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1.xml" ContentType="application/vnd.openxmlformats-officedocument.presentationml.slide+xml"/>
</Types>
</file>

<file path=_rels/.rels><?xml version="1.0" encoding="UTF-8"?>
<Relationships xmlns="http://schemas.openxmlformats.org/package/2006/relationships"><Relationship Id="rId1" Type="http://schemas.openxmlformats.org/officeDocument/2006/relationships/officeDocument" Target="ppt/presentation.xml"></Relationship><Relationship Id="rId2" Type="http://schemas.openxmlformats.org/package/2006/relationships/metadata/core-properties" Target="docProps/core.xml"></Relationship><Relationship Id="rId3" Type="http://schemas.openxmlformats.org/officeDocument/2006/relationships/extended-properties" Target="docProps/app.xml"></Relationship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0" r:id="rId1"/>
  </p:sldMasterIdLst>
  <p:sldIdLst>
    <p:sldId id="256" r:id="rId2"/>
  </p:sldIdLst>
  <p:sldSz cx="9144000" cy="5143500"/>
  <p:notesSz cx="6858000" cy="9144000"/>
  <p:defaultTextStyle>
    <a:defPPr>
      <a:defRPr lang="ko-KR"/>
    </a:defPPr>
    <a:lvl1pPr algn="l" marL="0" indent="0" defTabSz="914400">
      <a:buNone/>
      <a:defRPr lang="ko-KR" smtClean="0" sz="1800" baseline="0">
        <a:solidFill>
          <a:srgbClr val="000000"/>
        </a:solidFill>
        <a:latin typeface="±¼¸²"/>
        <a:ea typeface="±¼¸²"/>
      </a:defRPr>
    </a:lvl1pPr>
    <a:lvl2pPr lvl="1" marL="457200" indent="0" defTabSz="914400">
      <a:defRPr lang="ko-KR" smtClean="0"/>
    </a:lvl2pPr>
    <a:lvl3pPr lvl="2" marL="914400" indent="0" defTabSz="914400">
      <a:defRPr lang="ko-KR" smtClean="0"/>
    </a:lvl3pPr>
    <a:lvl4pPr lvl="3" marL="1371600" indent="0" defTabSz="914400">
      <a:defRPr lang="ko-KR" smtClean="0"/>
    </a:lvl4pPr>
    <a:lvl5pPr lvl="4" marL="1828800" indent="0" defTabSz="914400">
      <a:defRPr lang="ko-KR" smtClean="0"/>
    </a:lvl5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</p:extLst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View">
  <p:normalViewPr showOutlineIcons="0">
    <p:restoredLeft sz="15620"/>
    <p:restoredTop sz="94660"/>
  </p:normalViewPr>
  <p:slideViewPr>
    <p:cSldViewPr snapToGrid="1" snapToObjects="1">
      <p:cViewPr varScale="1">
        <p:scale>
          <a:sx n="51" d="100"/>
          <a:sy n="51" d="100"/>
        </p:scale>
        <p:origin x="-660" y="-84"/>
      </p:cViewPr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?>
<Relationships xmlns="http://schemas.openxmlformats.org/package/2006/relationships"><Relationship Id="rId1" Type="http://schemas.openxmlformats.org/officeDocument/2006/relationships/slideMaster" Target="slideMasters/slideMaster1.xml"></Relationship><Relationship Id="rId2" Type="http://schemas.openxmlformats.org/officeDocument/2006/relationships/slide" Target="slides/slide1.xml"></Relationship><Relationship Id="rId3" Type="http://schemas.openxmlformats.org/officeDocument/2006/relationships/theme" Target="theme/theme1.xml"></Relationship><Relationship Id="rId4" Type="http://schemas.openxmlformats.org/officeDocument/2006/relationships/presProps" Target="presProps.xml"></Relationship><Relationship Id="rId5" Type="http://schemas.openxmlformats.org/officeDocument/2006/relationships/viewProps" Target="viewProps.xml"></Relationship><Relationship Id="rId6" Type="http://schemas.openxmlformats.org/officeDocument/2006/relationships/tableStyles" Target="tableStyles.xml"></Relationship></Relationships>
</file>

<file path=ppt/slideLayouts/_rels/slideLayout1.xml.rels><?xml version="1.0" encoding="UTF-8"?>
<Relationships xmlns="http://schemas.openxmlformats.org/package/2006/relationships"><Relationship Id="rId1" Type="http://schemas.openxmlformats.org/officeDocument/2006/relationships/slideMaster" Target="../slideMasters/slideMaster1.xml"></Relationship></Relationships>
</file>

<file path=ppt/slideLayouts/_rels/slideLayout10.xml.rels><?xml version="1.0" encoding="UTF-8"?>
<Relationships xmlns="http://schemas.openxmlformats.org/package/2006/relationships"><Relationship Id="rId1" Type="http://schemas.openxmlformats.org/officeDocument/2006/relationships/slideMaster" Target="../slideMasters/slideMaster1.xml"></Relationship></Relationships>
</file>

<file path=ppt/slideLayouts/_rels/slideLayout11.xml.rels><?xml version="1.0" encoding="UTF-8"?>
<Relationships xmlns="http://schemas.openxmlformats.org/package/2006/relationships"><Relationship Id="rId1" Type="http://schemas.openxmlformats.org/officeDocument/2006/relationships/slideMaster" Target="../slideMasters/slideMaster1.xml"></Relationship></Relationships>
</file>

<file path=ppt/slideLayouts/_rels/slideLayout2.xml.rels><?xml version="1.0" encoding="UTF-8"?>
<Relationships xmlns="http://schemas.openxmlformats.org/package/2006/relationships"><Relationship Id="rId1" Type="http://schemas.openxmlformats.org/officeDocument/2006/relationships/slideMaster" Target="../slideMasters/slideMaster1.xml"></Relationship></Relationships>
</file>

<file path=ppt/slideLayouts/_rels/slideLayout3.xml.rels><?xml version="1.0" encoding="UTF-8"?>
<Relationships xmlns="http://schemas.openxmlformats.org/package/2006/relationships"><Relationship Id="rId1" Type="http://schemas.openxmlformats.org/officeDocument/2006/relationships/slideMaster" Target="../slideMasters/slideMaster1.xml"></Relationship></Relationships>
</file>

<file path=ppt/slideLayouts/_rels/slideLayout4.xml.rels><?xml version="1.0" encoding="UTF-8"?>
<Relationships xmlns="http://schemas.openxmlformats.org/package/2006/relationships"><Relationship Id="rId1" Type="http://schemas.openxmlformats.org/officeDocument/2006/relationships/slideMaster" Target="../slideMasters/slideMaster1.xml"></Relationship></Relationships>
</file>

<file path=ppt/slideLayouts/_rels/slideLayout5.xml.rels><?xml version="1.0" encoding="UTF-8"?>
<Relationships xmlns="http://schemas.openxmlformats.org/package/2006/relationships"><Relationship Id="rId1" Type="http://schemas.openxmlformats.org/officeDocument/2006/relationships/slideMaster" Target="../slideMasters/slideMaster1.xml"></Relationship></Relationships>
</file>

<file path=ppt/slideLayouts/_rels/slideLayout6.xml.rels><?xml version="1.0" encoding="UTF-8"?>
<Relationships xmlns="http://schemas.openxmlformats.org/package/2006/relationships"><Relationship Id="rId1" Type="http://schemas.openxmlformats.org/officeDocument/2006/relationships/slideMaster" Target="../slideMasters/slideMaster1.xml"></Relationship></Relationships>
</file>

<file path=ppt/slideLayouts/_rels/slideLayout7.xml.rels><?xml version="1.0" encoding="UTF-8"?>
<Relationships xmlns="http://schemas.openxmlformats.org/package/2006/relationships"><Relationship Id="rId1" Type="http://schemas.openxmlformats.org/officeDocument/2006/relationships/slideMaster" Target="../slideMasters/slideMaster1.xml"></Relationship></Relationships>
</file>

<file path=ppt/slideLayouts/_rels/slideLayout8.xml.rels><?xml version="1.0" encoding="UTF-8"?>
<Relationships xmlns="http://schemas.openxmlformats.org/package/2006/relationships"><Relationship Id="rId1" Type="http://schemas.openxmlformats.org/officeDocument/2006/relationships/slideMaster" Target="../slideMasters/slideMaster1.xml"></Relationship></Relationships>
</file>

<file path=ppt/slideLayouts/_rels/slideLayout9.xml.rels><?xml version="1.0" encoding="UTF-8"?>
<Relationships xmlns="http://schemas.openxmlformats.org/package/2006/relationships"><Relationship Id="rId1" Type="http://schemas.openxmlformats.org/officeDocument/2006/relationships/slideMaster" Target="../slideMasters/slideMaster1.xml"></Relationship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 txBox="1">
            <a:spLocks noChangeArrowheads="1" noGrp="1"/>
          </p:cNvSpPr>
          <p:nvPr>
            <p:ph type="ctrTitle"/>
          </p:nvPr>
        </p:nvSpPr>
        <p:spPr>
          <a:xfrm rot="0">
            <a:off x="685800" y="1598295"/>
            <a:ext cx="7773035" cy="1104265"/>
          </a:xfrm>
          <a:prstGeom prst="rect"/>
        </p:spPr>
        <p:txBody>
          <a:bodyPr wrap="square" lIns="91440" tIns="45720" rIns="91440" bIns="45720" vert="horz" anchor="b">
            <a:normAutofit fontScale="100000" lnSpcReduction="0"/>
          </a:bodyPr>
          <a:lstStyle/>
          <a:p>
            <a:pPr marL="0" indent="0" algn="ctr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44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제목 스타일 편집</a:t>
            </a:r>
            <a:endParaRPr lang="ko-KR" altLang="en-US" sz="44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" name="부제목 1"/>
          <p:cNvSpPr txBox="1">
            <a:spLocks noChangeArrowheads="1" noGrp="1"/>
          </p:cNvSpPr>
          <p:nvPr>
            <p:ph type="subTitle" idx="1"/>
          </p:nvPr>
        </p:nvSpPr>
        <p:spPr>
          <a:xfrm rot="0">
            <a:off x="1371600" y="2914650"/>
            <a:ext cx="6401435" cy="1316990"/>
          </a:xfrm>
          <a:prstGeom prst="rect"/>
        </p:spPr>
        <p:txBody>
          <a:bodyPr wrap="square" lIns="91440" tIns="45720" rIns="91440" bIns="45720" vert="horz" anchor="t">
            <a:normAutofit fontScale="100000" lnSpcReduction="0"/>
          </a:bodyPr>
          <a:lstStyle/>
          <a:p>
            <a:pPr marL="0" indent="0" algn="ctr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4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부제목 스타일 편집</a:t>
            </a:r>
            <a:endParaRPr lang="ko-KR" altLang="en-US" sz="24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" name="슬라이드 번호 개체 틀 1"/>
          <p:cNvSpPr txBox="1">
            <a:spLocks noChangeArrowheads="1" noGrp="1"/>
          </p:cNvSpPr>
          <p:nvPr>
            <p:ph type="sldNum" idx="12"/>
          </p:nvPr>
        </p:nvSpPr>
        <p:spPr>
          <a:xfrm rot="0">
            <a:off x="6858000" y="4697730"/>
            <a:ext cx="1829435" cy="343535"/>
          </a:xfrm>
          <a:prstGeom prst="rect"/>
        </p:spPr>
        <p:txBody>
          <a:bodyPr wrap="square" lIns="91440" tIns="45720" rIns="91440" bIns="45720" vert="horz" anchor="t"/>
          <a:lstStyle/>
          <a:p>
            <a:pPr marL="0" indent="0" algn="r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900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1</a:t>
            </a:fld>
            <a:endParaRPr lang="ko-KR" altLang="en-US" sz="900" dirty="0" smtClean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5" name="날짜 개체 틀 1"/>
          <p:cNvSpPr txBox="1">
            <a:spLocks noChangeArrowheads="1" noGrp="1"/>
          </p:cNvSpPr>
          <p:nvPr>
            <p:ph type="dt" idx="10"/>
          </p:nvPr>
        </p:nvSpPr>
        <p:spPr>
          <a:xfrm rot="0">
            <a:off x="457200" y="4697730"/>
            <a:ext cx="1829435" cy="343535"/>
          </a:xfrm>
          <a:prstGeom prst="rect"/>
        </p:spPr>
        <p:txBody>
          <a:bodyPr wrap="square" lIns="91440" tIns="45720" rIns="91440" bIns="45720" vert="horz" anchor="t"/>
          <a:lstStyle/>
          <a:p>
            <a:pPr marL="0" indent="0" algn="l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datetime1">
              <a:rPr lang="ko-KR" altLang="en-US" sz="900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2016-05-02</a:t>
            </a:fld>
            <a:endParaRPr lang="ko-KR" altLang="en-US" sz="900" dirty="0" smtClean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6" name="바닥글 개체 틀 1"/>
          <p:cNvSpPr txBox="1">
            <a:spLocks noChangeArrowheads="1" noGrp="1"/>
          </p:cNvSpPr>
          <p:nvPr>
            <p:ph type="ftr" idx="11"/>
          </p:nvPr>
        </p:nvSpPr>
        <p:spPr>
          <a:xfrm rot="0">
            <a:off x="3200400" y="4697730"/>
            <a:ext cx="2743835" cy="343535"/>
          </a:xfrm>
          <a:prstGeom prst="rect"/>
        </p:spPr>
        <p:txBody>
          <a:bodyPr wrap="square" lIns="91440" tIns="45720" rIns="91440" bIns="45720" vert="horz" anchor="t"/>
          <a:lstStyle/>
          <a:p>
            <a:pPr marL="0" indent="0" algn="ctr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900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바닥글</a:t>
            </a:r>
            <a:endParaRPr lang="ko-KR" altLang="en-US" sz="900" dirty="0" smtClean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 txBox="1">
            <a:spLocks noChangeArrowheads="1" noGrp="1"/>
          </p:cNvSpPr>
          <p:nvPr>
            <p:ph type="title"/>
          </p:nvPr>
        </p:nvSpPr>
        <p:spPr>
          <a:xfrm rot="0">
            <a:off x="457200" y="205740"/>
            <a:ext cx="8230235" cy="857885"/>
          </a:xfrm>
          <a:prstGeom prst="rect"/>
        </p:spPr>
        <p:txBody>
          <a:bodyPr wrap="square" lIns="91440" tIns="45720" rIns="91440" bIns="45720" vert="horz" anchor="ctr">
            <a:normAutofit fontScale="100000" lnSpcReduction="0"/>
          </a:bodyPr>
          <a:lstStyle/>
          <a:p>
            <a:pPr marL="0" indent="0" algn="l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44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제목 스타일 편집</a:t>
            </a:r>
            <a:endParaRPr lang="ko-KR" altLang="en-US" sz="44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" name="세로 텍스트 개체 틀 1"/>
          <p:cNvSpPr txBox="1">
            <a:spLocks noChangeArrowheads="1" noGrp="1"/>
          </p:cNvSpPr>
          <p:nvPr>
            <p:ph type="body" orient="vert" idx="1"/>
          </p:nvPr>
        </p:nvSpPr>
        <p:spPr>
          <a:xfrm rot="0">
            <a:off x="457200" y="1200150"/>
            <a:ext cx="8230235" cy="3395345"/>
          </a:xfrm>
          <a:prstGeom prst="rect"/>
        </p:spPr>
        <p:txBody>
          <a:bodyPr wrap="square" lIns="91440" tIns="45720" rIns="91440" bIns="45720" vert="eaVert" anchor="t">
            <a:normAutofit fontScale="100000" lnSpcReduction="0"/>
          </a:bodyPr>
          <a:lstStyle/>
          <a:p>
            <a:pPr marL="2286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28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텍스트 스</a:t>
            </a:r>
            <a:r>
              <a:rPr lang="en-US" altLang="ko-KR" sz="28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타일을 편집합니다</a:t>
            </a:r>
            <a:endParaRPr lang="ko-KR" altLang="en-US" sz="28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6858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24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둘째 수준</a:t>
            </a:r>
            <a:endParaRPr lang="ko-KR" altLang="en-US" sz="24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11430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20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셋째 수준</a:t>
            </a:r>
            <a:endParaRPr lang="ko-KR" altLang="en-US" sz="20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16002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18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넷째 수준</a:t>
            </a:r>
            <a:endParaRPr lang="ko-KR" altLang="en-US" sz="18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20574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16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다섯째 수준</a:t>
            </a:r>
            <a:endParaRPr lang="ko-KR" altLang="en-US" sz="16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" name="슬라이드 번호 개체 틀 1"/>
          <p:cNvSpPr txBox="1">
            <a:spLocks noChangeArrowheads="1" noGrp="1"/>
          </p:cNvSpPr>
          <p:nvPr>
            <p:ph type="sldNum" idx="12"/>
          </p:nvPr>
        </p:nvSpPr>
        <p:spPr>
          <a:xfrm rot="0">
            <a:off x="6858000" y="4697730"/>
            <a:ext cx="1829435" cy="343535"/>
          </a:xfrm>
          <a:prstGeom prst="rect"/>
        </p:spPr>
        <p:txBody>
          <a:bodyPr wrap="square" lIns="91440" tIns="45720" rIns="91440" bIns="45720" vert="horz" anchor="t"/>
          <a:lstStyle/>
          <a:p>
            <a:pPr marL="0" indent="0" algn="r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900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1</a:t>
            </a:fld>
            <a:endParaRPr lang="ko-KR" altLang="en-US" sz="900" dirty="0" smtClean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5" name="날짜 개체 틀 1"/>
          <p:cNvSpPr txBox="1">
            <a:spLocks noChangeArrowheads="1" noGrp="1"/>
          </p:cNvSpPr>
          <p:nvPr>
            <p:ph type="dt" idx="10"/>
          </p:nvPr>
        </p:nvSpPr>
        <p:spPr>
          <a:xfrm rot="0">
            <a:off x="457200" y="4697730"/>
            <a:ext cx="1829435" cy="343535"/>
          </a:xfrm>
          <a:prstGeom prst="rect"/>
        </p:spPr>
        <p:txBody>
          <a:bodyPr wrap="square" lIns="91440" tIns="45720" rIns="91440" bIns="45720" vert="horz" anchor="t"/>
          <a:lstStyle/>
          <a:p>
            <a:pPr marL="0" indent="0" algn="l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datetime1">
              <a:rPr lang="ko-KR" altLang="en-US" sz="900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2016-05-02</a:t>
            </a:fld>
            <a:endParaRPr lang="ko-KR" altLang="en-US" sz="900" dirty="0" smtClean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6" name="바닥글 개체 틀 1"/>
          <p:cNvSpPr txBox="1">
            <a:spLocks noChangeArrowheads="1" noGrp="1"/>
          </p:cNvSpPr>
          <p:nvPr>
            <p:ph type="ftr" idx="11"/>
          </p:nvPr>
        </p:nvSpPr>
        <p:spPr>
          <a:xfrm rot="0">
            <a:off x="3200400" y="4697730"/>
            <a:ext cx="2743835" cy="343535"/>
          </a:xfrm>
          <a:prstGeom prst="rect"/>
        </p:spPr>
        <p:txBody>
          <a:bodyPr wrap="square" lIns="91440" tIns="45720" rIns="91440" bIns="45720" vert="horz" anchor="t"/>
          <a:lstStyle/>
          <a:p>
            <a:pPr marL="0" indent="0" algn="ctr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900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바닥글</a:t>
            </a:r>
            <a:endParaRPr lang="ko-KR" altLang="en-US" sz="900" dirty="0" smtClean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 txBox="1">
            <a:spLocks noChangeArrowheads="1" noGrp="1"/>
          </p:cNvSpPr>
          <p:nvPr>
            <p:ph type="title" orient="vert"/>
          </p:nvPr>
        </p:nvSpPr>
        <p:spPr>
          <a:xfrm rot="0">
            <a:off x="6629400" y="205740"/>
            <a:ext cx="2058035" cy="4389755"/>
          </a:xfrm>
          <a:prstGeom prst="rect"/>
        </p:spPr>
        <p:txBody>
          <a:bodyPr wrap="square" lIns="91440" tIns="45720" rIns="91440" bIns="45720" vert="eaVert" anchor="ctr">
            <a:normAutofit fontScale="100000" lnSpcReduction="0"/>
          </a:bodyPr>
          <a:lstStyle/>
          <a:p>
            <a:pPr marL="0" indent="0" algn="l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44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부제목 </a:t>
            </a:r>
            <a:r>
              <a:rPr lang="en-US" altLang="ko-KR" sz="44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스타일 편집</a:t>
            </a:r>
            <a:endParaRPr lang="ko-KR" altLang="en-US" sz="44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" name="세로 텍스트 개체 틀 1"/>
          <p:cNvSpPr txBox="1">
            <a:spLocks noChangeArrowheads="1" noGrp="1"/>
          </p:cNvSpPr>
          <p:nvPr>
            <p:ph type="body" orient="vert" idx="1"/>
          </p:nvPr>
        </p:nvSpPr>
        <p:spPr>
          <a:xfrm rot="0">
            <a:off x="457200" y="205740"/>
            <a:ext cx="6026150" cy="4389755"/>
          </a:xfrm>
          <a:prstGeom prst="rect"/>
        </p:spPr>
        <p:txBody>
          <a:bodyPr wrap="square" lIns="91440" tIns="45720" rIns="91440" bIns="45720" vert="eaVert" anchor="t">
            <a:normAutofit fontScale="100000" lnSpcReduction="0"/>
          </a:bodyPr>
          <a:lstStyle/>
          <a:p>
            <a:pPr marL="2286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28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텍스트 스타일을 </a:t>
            </a:r>
            <a:r>
              <a:rPr lang="en-US" altLang="ko-KR" sz="28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편집합니다</a:t>
            </a:r>
            <a:endParaRPr lang="ko-KR" altLang="en-US" sz="28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6858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24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둘째 수준</a:t>
            </a:r>
            <a:endParaRPr lang="ko-KR" altLang="en-US" sz="24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11430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20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셋째 수준</a:t>
            </a:r>
            <a:endParaRPr lang="ko-KR" altLang="en-US" sz="20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16002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18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넷째 수준</a:t>
            </a:r>
            <a:endParaRPr lang="ko-KR" altLang="en-US" sz="18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20574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16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다섯째 수준</a:t>
            </a:r>
            <a:endParaRPr lang="ko-KR" altLang="en-US" sz="16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" name="슬라이드 번호 개체 틀 1"/>
          <p:cNvSpPr txBox="1">
            <a:spLocks noChangeArrowheads="1" noGrp="1"/>
          </p:cNvSpPr>
          <p:nvPr>
            <p:ph type="sldNum" idx="12"/>
          </p:nvPr>
        </p:nvSpPr>
        <p:spPr>
          <a:xfrm rot="0">
            <a:off x="6858000" y="4697730"/>
            <a:ext cx="1829435" cy="343535"/>
          </a:xfrm>
          <a:prstGeom prst="rect"/>
        </p:spPr>
        <p:txBody>
          <a:bodyPr wrap="square" lIns="91440" tIns="45720" rIns="91440" bIns="45720" vert="horz" anchor="t"/>
          <a:lstStyle/>
          <a:p>
            <a:pPr marL="0" indent="0" algn="r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900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1</a:t>
            </a:fld>
            <a:endParaRPr lang="ko-KR" altLang="en-US" sz="900" dirty="0" smtClean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5" name="날짜 개체 틀 1"/>
          <p:cNvSpPr txBox="1">
            <a:spLocks noChangeArrowheads="1" noGrp="1"/>
          </p:cNvSpPr>
          <p:nvPr>
            <p:ph type="dt" idx="10"/>
          </p:nvPr>
        </p:nvSpPr>
        <p:spPr>
          <a:xfrm rot="0">
            <a:off x="457200" y="4697730"/>
            <a:ext cx="1829435" cy="343535"/>
          </a:xfrm>
          <a:prstGeom prst="rect"/>
        </p:spPr>
        <p:txBody>
          <a:bodyPr wrap="square" lIns="91440" tIns="45720" rIns="91440" bIns="45720" vert="horz" anchor="t"/>
          <a:lstStyle/>
          <a:p>
            <a:pPr marL="0" indent="0" algn="l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datetime1">
              <a:rPr lang="ko-KR" altLang="en-US" sz="900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2016-05-02</a:t>
            </a:fld>
            <a:endParaRPr lang="ko-KR" altLang="en-US" sz="900" dirty="0" smtClean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6" name="바닥글 개체 틀 1"/>
          <p:cNvSpPr txBox="1">
            <a:spLocks noChangeArrowheads="1" noGrp="1"/>
          </p:cNvSpPr>
          <p:nvPr>
            <p:ph type="ftr" idx="11"/>
          </p:nvPr>
        </p:nvSpPr>
        <p:spPr>
          <a:xfrm rot="0">
            <a:off x="3200400" y="4697730"/>
            <a:ext cx="2743835" cy="343535"/>
          </a:xfrm>
          <a:prstGeom prst="rect"/>
        </p:spPr>
        <p:txBody>
          <a:bodyPr wrap="square" lIns="91440" tIns="45720" rIns="91440" bIns="45720" vert="horz" anchor="t"/>
          <a:lstStyle/>
          <a:p>
            <a:pPr marL="0" indent="0" algn="ctr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900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바닥글</a:t>
            </a:r>
            <a:endParaRPr lang="ko-KR" altLang="en-US" sz="900" dirty="0" smtClean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 txBox="1">
            <a:spLocks noChangeArrowheads="1" noGrp="1"/>
          </p:cNvSpPr>
          <p:nvPr>
            <p:ph type="title"/>
          </p:nvPr>
        </p:nvSpPr>
        <p:spPr>
          <a:xfrm rot="0">
            <a:off x="457200" y="205740"/>
            <a:ext cx="8230235" cy="857885"/>
          </a:xfrm>
          <a:prstGeom prst="rect"/>
        </p:spPr>
        <p:txBody>
          <a:bodyPr wrap="square" lIns="91440" tIns="45720" rIns="91440" bIns="45720" vert="horz" anchor="ctr">
            <a:normAutofit fontScale="100000" lnSpcReduction="0"/>
          </a:bodyPr>
          <a:lstStyle/>
          <a:p>
            <a:pPr marL="0" indent="0" algn="l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44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제목 스타일 편집</a:t>
            </a:r>
            <a:endParaRPr lang="ko-KR" altLang="en-US" sz="44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" name="내용 개체 틀 1"/>
          <p:cNvSpPr txBox="1">
            <a:spLocks noChangeArrowheads="1" noGrp="1"/>
          </p:cNvSpPr>
          <p:nvPr>
            <p:ph type="obj" idx="1"/>
          </p:nvPr>
        </p:nvSpPr>
        <p:spPr>
          <a:xfrm rot="0">
            <a:off x="457200" y="1200150"/>
            <a:ext cx="8230235" cy="3395345"/>
          </a:xfrm>
          <a:prstGeom prst="rect"/>
        </p:spPr>
        <p:txBody>
          <a:bodyPr wrap="square" lIns="91440" tIns="45720" rIns="91440" bIns="45720" vert="horz" anchor="t">
            <a:normAutofit fontScale="100000" lnSpcReduction="0"/>
          </a:bodyPr>
          <a:lstStyle/>
          <a:p>
            <a:pPr marL="2286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28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텍스트 스타일을 편집합니다</a:t>
            </a:r>
            <a:endParaRPr lang="ko-KR" altLang="en-US" sz="28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6858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24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둘째 수준</a:t>
            </a:r>
            <a:endParaRPr lang="ko-KR" altLang="en-US" sz="24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11430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20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셋째 수준</a:t>
            </a:r>
            <a:endParaRPr lang="ko-KR" altLang="en-US" sz="20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16002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18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넷째 수준</a:t>
            </a:r>
            <a:endParaRPr lang="ko-KR" altLang="en-US" sz="18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20574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16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다섯째 수준</a:t>
            </a:r>
            <a:endParaRPr lang="ko-KR" altLang="en-US" sz="16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" name="슬라이드 번호 개체 틀 1"/>
          <p:cNvSpPr txBox="1">
            <a:spLocks noChangeArrowheads="1" noGrp="1"/>
          </p:cNvSpPr>
          <p:nvPr>
            <p:ph type="sldNum" idx="12"/>
          </p:nvPr>
        </p:nvSpPr>
        <p:spPr>
          <a:xfrm rot="0">
            <a:off x="6858000" y="4697730"/>
            <a:ext cx="1829435" cy="343535"/>
          </a:xfrm>
          <a:prstGeom prst="rect"/>
        </p:spPr>
        <p:txBody>
          <a:bodyPr wrap="square" lIns="91440" tIns="45720" rIns="91440" bIns="45720" vert="horz" anchor="t"/>
          <a:lstStyle/>
          <a:p>
            <a:pPr marL="0" indent="0" algn="r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900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1</a:t>
            </a:fld>
            <a:endParaRPr lang="ko-KR" altLang="en-US" sz="900" dirty="0" smtClean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5" name="날짜 개체 틀 1"/>
          <p:cNvSpPr txBox="1">
            <a:spLocks noChangeArrowheads="1" noGrp="1"/>
          </p:cNvSpPr>
          <p:nvPr>
            <p:ph type="dt" idx="10"/>
          </p:nvPr>
        </p:nvSpPr>
        <p:spPr>
          <a:xfrm rot="0">
            <a:off x="457200" y="4697730"/>
            <a:ext cx="1829435" cy="343535"/>
          </a:xfrm>
          <a:prstGeom prst="rect"/>
        </p:spPr>
        <p:txBody>
          <a:bodyPr wrap="square" lIns="91440" tIns="45720" rIns="91440" bIns="45720" vert="horz" anchor="t"/>
          <a:lstStyle/>
          <a:p>
            <a:pPr marL="0" indent="0" algn="l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datetime1">
              <a:rPr lang="ko-KR" altLang="en-US" sz="900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2016-05-02</a:t>
            </a:fld>
            <a:endParaRPr lang="ko-KR" altLang="en-US" sz="900" dirty="0" smtClean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6" name="바닥글 개체 틀 1"/>
          <p:cNvSpPr txBox="1">
            <a:spLocks noChangeArrowheads="1" noGrp="1"/>
          </p:cNvSpPr>
          <p:nvPr>
            <p:ph type="ftr" idx="11"/>
          </p:nvPr>
        </p:nvSpPr>
        <p:spPr>
          <a:xfrm rot="0">
            <a:off x="3200400" y="4697730"/>
            <a:ext cx="2743835" cy="343535"/>
          </a:xfrm>
          <a:prstGeom prst="rect"/>
        </p:spPr>
        <p:txBody>
          <a:bodyPr wrap="square" lIns="91440" tIns="45720" rIns="91440" bIns="45720" vert="horz" anchor="t"/>
          <a:lstStyle/>
          <a:p>
            <a:pPr marL="0" indent="0" algn="ctr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900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바닥글</a:t>
            </a:r>
            <a:endParaRPr lang="ko-KR" altLang="en-US" sz="900" dirty="0" smtClean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 txBox="1">
            <a:spLocks noChangeArrowheads="1" noGrp="1"/>
          </p:cNvSpPr>
          <p:nvPr>
            <p:ph type="title"/>
          </p:nvPr>
        </p:nvSpPr>
        <p:spPr>
          <a:xfrm rot="0">
            <a:off x="722630" y="2181225"/>
            <a:ext cx="7772400" cy="1124585"/>
          </a:xfrm>
          <a:prstGeom prst="rect"/>
        </p:spPr>
        <p:txBody>
          <a:bodyPr wrap="square" lIns="91440" tIns="45720" rIns="91440" bIns="45720" vert="horz" anchor="b">
            <a:normAutofit fontScale="100000" lnSpcReduction="0"/>
          </a:bodyPr>
          <a:lstStyle/>
          <a:p>
            <a:pPr marL="0" indent="0" algn="l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40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부제목 스타일 편집</a:t>
            </a:r>
            <a:endParaRPr lang="ko-KR" altLang="en-US" sz="40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" name="텍스트 개체 틀 1"/>
          <p:cNvSpPr txBox="1">
            <a:spLocks noChangeArrowheads="1" noGrp="1"/>
          </p:cNvSpPr>
          <p:nvPr>
            <p:ph type="body" idx="1"/>
          </p:nvPr>
        </p:nvSpPr>
        <p:spPr>
          <a:xfrm rot="0">
            <a:off x="722630" y="3305175"/>
            <a:ext cx="7772400" cy="1022350"/>
          </a:xfrm>
          <a:prstGeom prst="rect"/>
        </p:spPr>
        <p:txBody>
          <a:bodyPr wrap="square" lIns="91440" tIns="45720" rIns="91440" bIns="45720" vert="horz" anchor="t">
            <a:normAutofit fontScale="100000" lnSpcReduction="0"/>
          </a:bodyPr>
          <a:lstStyle/>
          <a:p>
            <a:pPr marL="0" indent="0" algn="l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부제목 스타일 편집</a:t>
            </a:r>
            <a:endParaRPr lang="ko-KR" altLang="en-US" sz="20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" name="슬라이드 번호 개체 틀 1"/>
          <p:cNvSpPr txBox="1">
            <a:spLocks noChangeArrowheads="1" noGrp="1"/>
          </p:cNvSpPr>
          <p:nvPr>
            <p:ph type="sldNum" idx="12"/>
          </p:nvPr>
        </p:nvSpPr>
        <p:spPr>
          <a:xfrm rot="0">
            <a:off x="6858000" y="4697730"/>
            <a:ext cx="1829435" cy="343535"/>
          </a:xfrm>
          <a:prstGeom prst="rect"/>
        </p:spPr>
        <p:txBody>
          <a:bodyPr wrap="square" lIns="91440" tIns="45720" rIns="91440" bIns="45720" vert="horz" anchor="t"/>
          <a:lstStyle/>
          <a:p>
            <a:pPr marL="0" indent="0" algn="r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900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1</a:t>
            </a:fld>
            <a:endParaRPr lang="ko-KR" altLang="en-US" sz="900" dirty="0" smtClean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5" name="날짜 개체 틀 1"/>
          <p:cNvSpPr txBox="1">
            <a:spLocks noChangeArrowheads="1" noGrp="1"/>
          </p:cNvSpPr>
          <p:nvPr>
            <p:ph type="dt" idx="10"/>
          </p:nvPr>
        </p:nvSpPr>
        <p:spPr>
          <a:xfrm rot="0">
            <a:off x="457200" y="4697730"/>
            <a:ext cx="1829435" cy="343535"/>
          </a:xfrm>
          <a:prstGeom prst="rect"/>
        </p:spPr>
        <p:txBody>
          <a:bodyPr wrap="square" lIns="91440" tIns="45720" rIns="91440" bIns="45720" vert="horz" anchor="t"/>
          <a:lstStyle/>
          <a:p>
            <a:pPr marL="0" indent="0" algn="l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datetime1">
              <a:rPr lang="ko-KR" altLang="en-US" sz="900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2016-05-02</a:t>
            </a:fld>
            <a:endParaRPr lang="ko-KR" altLang="en-US" sz="900" dirty="0" smtClean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6" name="바닥글 개체 틀 1"/>
          <p:cNvSpPr txBox="1">
            <a:spLocks noChangeArrowheads="1" noGrp="1"/>
          </p:cNvSpPr>
          <p:nvPr>
            <p:ph type="ftr" idx="11"/>
          </p:nvPr>
        </p:nvSpPr>
        <p:spPr>
          <a:xfrm rot="0">
            <a:off x="3200400" y="4697730"/>
            <a:ext cx="2743835" cy="343535"/>
          </a:xfrm>
          <a:prstGeom prst="rect"/>
        </p:spPr>
        <p:txBody>
          <a:bodyPr wrap="square" lIns="91440" tIns="45720" rIns="91440" bIns="45720" vert="horz" anchor="t"/>
          <a:lstStyle/>
          <a:p>
            <a:pPr marL="0" indent="0" algn="ctr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900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바닥글</a:t>
            </a:r>
            <a:endParaRPr lang="ko-KR" altLang="en-US" sz="900" dirty="0" smtClean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 txBox="1">
            <a:spLocks noChangeArrowheads="1" noGrp="1"/>
          </p:cNvSpPr>
          <p:nvPr>
            <p:ph type="title"/>
          </p:nvPr>
        </p:nvSpPr>
        <p:spPr>
          <a:xfrm rot="0">
            <a:off x="457200" y="205740"/>
            <a:ext cx="8230235" cy="857885"/>
          </a:xfrm>
          <a:prstGeom prst="rect"/>
        </p:spPr>
        <p:txBody>
          <a:bodyPr wrap="square" lIns="91440" tIns="45720" rIns="91440" bIns="45720" vert="horz" anchor="ctr">
            <a:normAutofit fontScale="100000" lnSpcReduction="0"/>
          </a:bodyPr>
          <a:lstStyle/>
          <a:p>
            <a:pPr marL="0" indent="0" algn="l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44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제목 스타일 편집</a:t>
            </a:r>
            <a:endParaRPr lang="ko-KR" altLang="en-US" sz="44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" name="내용 개체 틀 1"/>
          <p:cNvSpPr txBox="1">
            <a:spLocks noChangeArrowheads="1" noGrp="1"/>
          </p:cNvSpPr>
          <p:nvPr>
            <p:ph type="obj" idx="1"/>
          </p:nvPr>
        </p:nvSpPr>
        <p:spPr>
          <a:xfrm rot="0">
            <a:off x="457200" y="1200150"/>
            <a:ext cx="4042410" cy="3395345"/>
          </a:xfrm>
          <a:prstGeom prst="rect"/>
        </p:spPr>
        <p:txBody>
          <a:bodyPr wrap="square" lIns="91440" tIns="45720" rIns="91440" bIns="45720" vert="horz" anchor="t">
            <a:normAutofit fontScale="100000" lnSpcReduction="0"/>
          </a:bodyPr>
          <a:lstStyle/>
          <a:p>
            <a:pPr marL="2286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28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텍스트 스타일</a:t>
            </a:r>
            <a:r>
              <a:rPr lang="en-US" altLang="ko-KR" sz="28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을 편집합니다</a:t>
            </a:r>
            <a:endParaRPr lang="ko-KR" altLang="en-US" sz="28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6858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24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둘째 수준</a:t>
            </a:r>
            <a:endParaRPr lang="ko-KR" altLang="en-US" sz="24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11430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20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셋째 수준</a:t>
            </a:r>
            <a:endParaRPr lang="ko-KR" altLang="en-US" sz="20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16002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18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넷째 수준</a:t>
            </a:r>
            <a:endParaRPr lang="ko-KR" altLang="en-US" sz="18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20574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16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다섯째 수준</a:t>
            </a:r>
            <a:endParaRPr lang="ko-KR" altLang="en-US" sz="16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" name="내용 개체 틀 1"/>
          <p:cNvSpPr txBox="1">
            <a:spLocks noChangeArrowheads="1" noGrp="1"/>
          </p:cNvSpPr>
          <p:nvPr>
            <p:ph type="obj" idx="2"/>
          </p:nvPr>
        </p:nvSpPr>
        <p:spPr>
          <a:xfrm rot="0">
            <a:off x="4645025" y="1200150"/>
            <a:ext cx="4042410" cy="3395345"/>
          </a:xfrm>
          <a:prstGeom prst="rect"/>
        </p:spPr>
        <p:txBody>
          <a:bodyPr wrap="square" lIns="91440" tIns="45720" rIns="91440" bIns="45720" vert="horz" anchor="t">
            <a:normAutofit fontScale="100000" lnSpcReduction="0"/>
          </a:bodyPr>
          <a:lstStyle/>
          <a:p>
            <a:pPr marL="2286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28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텍스트 스타일</a:t>
            </a:r>
            <a:r>
              <a:rPr lang="en-US" altLang="ko-KR" sz="28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을 편집합니다</a:t>
            </a:r>
            <a:endParaRPr lang="ko-KR" altLang="en-US" sz="28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6858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24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둘째 수준</a:t>
            </a:r>
            <a:endParaRPr lang="ko-KR" altLang="en-US" sz="24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11430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20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셋째 수준</a:t>
            </a:r>
            <a:endParaRPr lang="ko-KR" altLang="en-US" sz="20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16002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18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넷째 수준</a:t>
            </a:r>
            <a:endParaRPr lang="ko-KR" altLang="en-US" sz="18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20574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16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다섯째 수준</a:t>
            </a:r>
            <a:endParaRPr lang="ko-KR" altLang="en-US" sz="16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5" name="슬라이드 번호 개체 틀 1"/>
          <p:cNvSpPr txBox="1">
            <a:spLocks noChangeArrowheads="1" noGrp="1"/>
          </p:cNvSpPr>
          <p:nvPr>
            <p:ph type="sldNum" idx="12"/>
          </p:nvPr>
        </p:nvSpPr>
        <p:spPr>
          <a:xfrm rot="0">
            <a:off x="6858000" y="4697730"/>
            <a:ext cx="1829435" cy="343535"/>
          </a:xfrm>
          <a:prstGeom prst="rect"/>
        </p:spPr>
        <p:txBody>
          <a:bodyPr wrap="square" lIns="91440" tIns="45720" rIns="91440" bIns="45720" vert="horz" anchor="t"/>
          <a:lstStyle/>
          <a:p>
            <a:pPr marL="0" indent="0" algn="r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900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1</a:t>
            </a:fld>
            <a:endParaRPr lang="ko-KR" altLang="en-US" sz="900" dirty="0" smtClean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6" name="날짜 개체 틀 1"/>
          <p:cNvSpPr txBox="1">
            <a:spLocks noChangeArrowheads="1" noGrp="1"/>
          </p:cNvSpPr>
          <p:nvPr>
            <p:ph type="dt" idx="10"/>
          </p:nvPr>
        </p:nvSpPr>
        <p:spPr>
          <a:xfrm rot="0">
            <a:off x="457200" y="4697730"/>
            <a:ext cx="1829435" cy="343535"/>
          </a:xfrm>
          <a:prstGeom prst="rect"/>
        </p:spPr>
        <p:txBody>
          <a:bodyPr wrap="square" lIns="91440" tIns="45720" rIns="91440" bIns="45720" vert="horz" anchor="t"/>
          <a:lstStyle/>
          <a:p>
            <a:pPr marL="0" indent="0" algn="l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datetime1">
              <a:rPr lang="ko-KR" altLang="en-US" sz="900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2016-05-02</a:t>
            </a:fld>
            <a:endParaRPr lang="ko-KR" altLang="en-US" sz="900" dirty="0" smtClean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7" name="바닥글 개체 틀 1"/>
          <p:cNvSpPr txBox="1">
            <a:spLocks noChangeArrowheads="1" noGrp="1"/>
          </p:cNvSpPr>
          <p:nvPr>
            <p:ph type="ftr" idx="11"/>
          </p:nvPr>
        </p:nvSpPr>
        <p:spPr>
          <a:xfrm rot="0">
            <a:off x="3200400" y="4697730"/>
            <a:ext cx="2743835" cy="343535"/>
          </a:xfrm>
          <a:prstGeom prst="rect"/>
        </p:spPr>
        <p:txBody>
          <a:bodyPr wrap="square" lIns="91440" tIns="45720" rIns="91440" bIns="45720" vert="horz" anchor="t"/>
          <a:lstStyle/>
          <a:p>
            <a:pPr marL="0" indent="0" algn="ctr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900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바닥글</a:t>
            </a:r>
            <a:endParaRPr lang="ko-KR" altLang="en-US" sz="900" dirty="0" smtClean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 txBox="1">
            <a:spLocks noChangeArrowheads="1" noGrp="1"/>
          </p:cNvSpPr>
          <p:nvPr>
            <p:ph type="title"/>
          </p:nvPr>
        </p:nvSpPr>
        <p:spPr>
          <a:xfrm rot="0">
            <a:off x="457200" y="205740"/>
            <a:ext cx="8230235" cy="857885"/>
          </a:xfrm>
          <a:prstGeom prst="rect"/>
        </p:spPr>
        <p:txBody>
          <a:bodyPr wrap="square" lIns="91440" tIns="45720" rIns="91440" bIns="45720" vert="horz" anchor="ctr">
            <a:normAutofit fontScale="100000" lnSpcReduction="0"/>
          </a:bodyPr>
          <a:lstStyle/>
          <a:p>
            <a:pPr marL="0" indent="0" algn="l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44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제목 스타일 편집</a:t>
            </a:r>
            <a:endParaRPr lang="ko-KR" altLang="en-US" sz="44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" name="텍스트 개체 틀 1"/>
          <p:cNvSpPr txBox="1">
            <a:spLocks noChangeArrowheads="1" noGrp="1"/>
          </p:cNvSpPr>
          <p:nvPr>
            <p:ph type="body" idx="1"/>
          </p:nvPr>
        </p:nvSpPr>
        <p:spPr>
          <a:xfrm rot="0">
            <a:off x="457200" y="1152525"/>
            <a:ext cx="4042410" cy="480695"/>
          </a:xfrm>
          <a:prstGeom prst="rect"/>
        </p:spPr>
        <p:txBody>
          <a:bodyPr wrap="square" lIns="91440" tIns="45720" rIns="91440" bIns="45720" vert="horz" anchor="b">
            <a:normAutofit fontScale="100000" lnSpcReduction="0"/>
          </a:bodyPr>
          <a:lstStyle/>
          <a:p>
            <a:pPr marL="0" indent="0" algn="l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4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부제목 스타일 편집</a:t>
            </a:r>
            <a:endParaRPr lang="ko-KR" altLang="en-US" sz="24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" name="텍스트 개체 틀 1"/>
          <p:cNvSpPr txBox="1">
            <a:spLocks noChangeArrowheads="1" noGrp="1"/>
          </p:cNvSpPr>
          <p:nvPr>
            <p:ph type="body" idx="2"/>
          </p:nvPr>
        </p:nvSpPr>
        <p:spPr>
          <a:xfrm rot="0">
            <a:off x="4645025" y="1152525"/>
            <a:ext cx="4042410" cy="480695"/>
          </a:xfrm>
          <a:prstGeom prst="rect"/>
        </p:spPr>
        <p:txBody>
          <a:bodyPr wrap="square" lIns="91440" tIns="45720" rIns="91440" bIns="45720" vert="horz" anchor="b">
            <a:normAutofit fontScale="100000" lnSpcReduction="0"/>
          </a:bodyPr>
          <a:lstStyle/>
          <a:p>
            <a:pPr marL="0" indent="0" algn="l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4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부제목 스타일 편집</a:t>
            </a:r>
            <a:endParaRPr lang="ko-KR" altLang="en-US" sz="24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5" name="내용 개체 틀 1"/>
          <p:cNvSpPr txBox="1">
            <a:spLocks noChangeArrowheads="1" noGrp="1"/>
          </p:cNvSpPr>
          <p:nvPr>
            <p:ph type="obj" idx="3"/>
          </p:nvPr>
        </p:nvSpPr>
        <p:spPr>
          <a:xfrm rot="0">
            <a:off x="457200" y="1632585"/>
            <a:ext cx="4042410" cy="2962910"/>
          </a:xfrm>
          <a:prstGeom prst="rect"/>
        </p:spPr>
        <p:txBody>
          <a:bodyPr wrap="square" lIns="91440" tIns="45720" rIns="91440" bIns="45720" vert="horz" anchor="t">
            <a:normAutofit fontScale="100000" lnSpcReduction="0"/>
          </a:bodyPr>
          <a:lstStyle/>
          <a:p>
            <a:pPr marL="2286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28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텍스트 스타일</a:t>
            </a:r>
            <a:r>
              <a:rPr lang="en-US" altLang="ko-KR" sz="28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을 편집합니다</a:t>
            </a:r>
            <a:endParaRPr lang="ko-KR" altLang="en-US" sz="28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6858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24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둘째 수준</a:t>
            </a:r>
            <a:endParaRPr lang="ko-KR" altLang="en-US" sz="24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11430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20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셋째 수준</a:t>
            </a:r>
            <a:endParaRPr lang="ko-KR" altLang="en-US" sz="20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16002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18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넷째 수준</a:t>
            </a:r>
            <a:endParaRPr lang="ko-KR" altLang="en-US" sz="18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20574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16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다섯째 수준</a:t>
            </a:r>
            <a:endParaRPr lang="ko-KR" altLang="en-US" sz="16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6" name="내용 개체 틀 1"/>
          <p:cNvSpPr txBox="1">
            <a:spLocks noChangeArrowheads="1" noGrp="1"/>
          </p:cNvSpPr>
          <p:nvPr>
            <p:ph type="obj" idx="4"/>
          </p:nvPr>
        </p:nvSpPr>
        <p:spPr>
          <a:xfrm rot="0">
            <a:off x="4645025" y="1632585"/>
            <a:ext cx="4042410" cy="2962910"/>
          </a:xfrm>
          <a:prstGeom prst="rect"/>
        </p:spPr>
        <p:txBody>
          <a:bodyPr wrap="square" lIns="91440" tIns="45720" rIns="91440" bIns="45720" vert="horz" anchor="t">
            <a:normAutofit fontScale="100000" lnSpcReduction="0"/>
          </a:bodyPr>
          <a:lstStyle/>
          <a:p>
            <a:pPr marL="2286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28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텍스트 스타일</a:t>
            </a:r>
            <a:r>
              <a:rPr lang="en-US" altLang="ko-KR" sz="28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을 편집합니다</a:t>
            </a:r>
            <a:endParaRPr lang="ko-KR" altLang="en-US" sz="28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6858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24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둘째 수준</a:t>
            </a:r>
            <a:endParaRPr lang="ko-KR" altLang="en-US" sz="24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11430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20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셋째 수준</a:t>
            </a:r>
            <a:endParaRPr lang="ko-KR" altLang="en-US" sz="20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16002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18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넷째 수준</a:t>
            </a:r>
            <a:endParaRPr lang="ko-KR" altLang="en-US" sz="18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20574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16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다섯째 수준</a:t>
            </a:r>
            <a:endParaRPr lang="ko-KR" altLang="en-US" sz="16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7" name="슬라이드 번호 개체 틀 1"/>
          <p:cNvSpPr txBox="1">
            <a:spLocks noChangeArrowheads="1" noGrp="1"/>
          </p:cNvSpPr>
          <p:nvPr>
            <p:ph type="sldNum" idx="12"/>
          </p:nvPr>
        </p:nvSpPr>
        <p:spPr>
          <a:xfrm rot="0">
            <a:off x="6858000" y="4697730"/>
            <a:ext cx="1829435" cy="343535"/>
          </a:xfrm>
          <a:prstGeom prst="rect"/>
        </p:spPr>
        <p:txBody>
          <a:bodyPr wrap="square" lIns="91440" tIns="45720" rIns="91440" bIns="45720" vert="horz" anchor="t"/>
          <a:lstStyle/>
          <a:p>
            <a:pPr marL="0" indent="0" algn="r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900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1</a:t>
            </a:fld>
            <a:endParaRPr lang="ko-KR" altLang="en-US" sz="900" dirty="0" smtClean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8" name="날짜 개체 틀 1"/>
          <p:cNvSpPr txBox="1">
            <a:spLocks noChangeArrowheads="1" noGrp="1"/>
          </p:cNvSpPr>
          <p:nvPr>
            <p:ph type="dt" idx="10"/>
          </p:nvPr>
        </p:nvSpPr>
        <p:spPr>
          <a:xfrm rot="0">
            <a:off x="457200" y="4697730"/>
            <a:ext cx="1829435" cy="343535"/>
          </a:xfrm>
          <a:prstGeom prst="rect"/>
        </p:spPr>
        <p:txBody>
          <a:bodyPr wrap="square" lIns="91440" tIns="45720" rIns="91440" bIns="45720" vert="horz" anchor="t"/>
          <a:lstStyle/>
          <a:p>
            <a:pPr marL="0" indent="0" algn="l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datetime1">
              <a:rPr lang="ko-KR" altLang="en-US" sz="900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2016-05-02</a:t>
            </a:fld>
            <a:endParaRPr lang="ko-KR" altLang="en-US" sz="900" dirty="0" smtClean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9" name="바닥글 개체 틀 1"/>
          <p:cNvSpPr txBox="1">
            <a:spLocks noChangeArrowheads="1" noGrp="1"/>
          </p:cNvSpPr>
          <p:nvPr>
            <p:ph type="ftr" idx="11"/>
          </p:nvPr>
        </p:nvSpPr>
        <p:spPr>
          <a:xfrm rot="0">
            <a:off x="3200400" y="4697730"/>
            <a:ext cx="2743835" cy="343535"/>
          </a:xfrm>
          <a:prstGeom prst="rect"/>
        </p:spPr>
        <p:txBody>
          <a:bodyPr wrap="square" lIns="91440" tIns="45720" rIns="91440" bIns="45720" vert="horz" anchor="t"/>
          <a:lstStyle/>
          <a:p>
            <a:pPr marL="0" indent="0" algn="ctr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900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바닥글</a:t>
            </a:r>
            <a:endParaRPr lang="ko-KR" altLang="en-US" sz="900" dirty="0" smtClean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 txBox="1">
            <a:spLocks noChangeArrowheads="1" noGrp="1"/>
          </p:cNvSpPr>
          <p:nvPr>
            <p:ph type="title"/>
          </p:nvPr>
        </p:nvSpPr>
        <p:spPr>
          <a:xfrm rot="0">
            <a:off x="457200" y="205740"/>
            <a:ext cx="8230235" cy="857885"/>
          </a:xfrm>
          <a:prstGeom prst="rect"/>
        </p:spPr>
        <p:txBody>
          <a:bodyPr wrap="square" lIns="91440" tIns="45720" rIns="91440" bIns="45720" vert="horz" anchor="ctr">
            <a:normAutofit fontScale="100000" lnSpcReduction="0"/>
          </a:bodyPr>
          <a:lstStyle/>
          <a:p>
            <a:pPr marL="0" indent="0" algn="l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44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제목 스타일 편집</a:t>
            </a:r>
            <a:endParaRPr lang="ko-KR" altLang="en-US" sz="44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" name="슬라이드 번호 개체 틀 1"/>
          <p:cNvSpPr txBox="1">
            <a:spLocks noChangeArrowheads="1" noGrp="1"/>
          </p:cNvSpPr>
          <p:nvPr>
            <p:ph type="sldNum" idx="12"/>
          </p:nvPr>
        </p:nvSpPr>
        <p:spPr>
          <a:xfrm rot="0">
            <a:off x="6858000" y="4697730"/>
            <a:ext cx="1829435" cy="343535"/>
          </a:xfrm>
          <a:prstGeom prst="rect"/>
        </p:spPr>
        <p:txBody>
          <a:bodyPr wrap="square" lIns="91440" tIns="45720" rIns="91440" bIns="45720" vert="horz" anchor="t"/>
          <a:lstStyle/>
          <a:p>
            <a:pPr marL="0" indent="0" algn="r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900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1</a:t>
            </a:fld>
            <a:endParaRPr lang="ko-KR" altLang="en-US" sz="900" dirty="0" smtClean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" name="날짜 개체 틀 1"/>
          <p:cNvSpPr txBox="1">
            <a:spLocks noChangeArrowheads="1" noGrp="1"/>
          </p:cNvSpPr>
          <p:nvPr>
            <p:ph type="dt" idx="10"/>
          </p:nvPr>
        </p:nvSpPr>
        <p:spPr>
          <a:xfrm rot="0">
            <a:off x="457200" y="4697730"/>
            <a:ext cx="1829435" cy="343535"/>
          </a:xfrm>
          <a:prstGeom prst="rect"/>
        </p:spPr>
        <p:txBody>
          <a:bodyPr wrap="square" lIns="91440" tIns="45720" rIns="91440" bIns="45720" vert="horz" anchor="t"/>
          <a:lstStyle/>
          <a:p>
            <a:pPr marL="0" indent="0" algn="l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datetime1">
              <a:rPr lang="ko-KR" altLang="en-US" sz="900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2016-05-02</a:t>
            </a:fld>
            <a:endParaRPr lang="ko-KR" altLang="en-US" sz="900" dirty="0" smtClean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5" name="바닥글 개체 틀 1"/>
          <p:cNvSpPr txBox="1">
            <a:spLocks noChangeArrowheads="1" noGrp="1"/>
          </p:cNvSpPr>
          <p:nvPr>
            <p:ph type="ftr" idx="11"/>
          </p:nvPr>
        </p:nvSpPr>
        <p:spPr>
          <a:xfrm rot="0">
            <a:off x="3200400" y="4697730"/>
            <a:ext cx="2743835" cy="343535"/>
          </a:xfrm>
          <a:prstGeom prst="rect"/>
        </p:spPr>
        <p:txBody>
          <a:bodyPr wrap="square" lIns="91440" tIns="45720" rIns="91440" bIns="45720" vert="horz" anchor="t"/>
          <a:lstStyle/>
          <a:p>
            <a:pPr marL="0" indent="0" algn="ctr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900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바닥글</a:t>
            </a:r>
            <a:endParaRPr lang="ko-KR" altLang="en-US" sz="900" dirty="0" smtClean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 txBox="1">
            <a:spLocks noChangeArrowheads="1" noGrp="1"/>
          </p:cNvSpPr>
          <p:nvPr>
            <p:ph type="sldNum" idx="12"/>
          </p:nvPr>
        </p:nvSpPr>
        <p:spPr>
          <a:xfrm rot="0">
            <a:off x="6858000" y="4697730"/>
            <a:ext cx="1829435" cy="343535"/>
          </a:xfrm>
          <a:prstGeom prst="rect"/>
        </p:spPr>
        <p:txBody>
          <a:bodyPr wrap="square" lIns="91440" tIns="45720" rIns="91440" bIns="45720" vert="horz" anchor="t"/>
          <a:lstStyle/>
          <a:p>
            <a:pPr marL="0" indent="0" algn="r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900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1</a:t>
            </a:fld>
            <a:endParaRPr lang="ko-KR" altLang="en-US" sz="900" dirty="0" smtClean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" name="날짜 개체 틀 1"/>
          <p:cNvSpPr txBox="1">
            <a:spLocks noChangeArrowheads="1" noGrp="1"/>
          </p:cNvSpPr>
          <p:nvPr>
            <p:ph type="dt" idx="10"/>
          </p:nvPr>
        </p:nvSpPr>
        <p:spPr>
          <a:xfrm rot="0">
            <a:off x="457200" y="4697730"/>
            <a:ext cx="1829435" cy="343535"/>
          </a:xfrm>
          <a:prstGeom prst="rect"/>
        </p:spPr>
        <p:txBody>
          <a:bodyPr wrap="square" lIns="91440" tIns="45720" rIns="91440" bIns="45720" vert="horz" anchor="t"/>
          <a:lstStyle/>
          <a:p>
            <a:pPr marL="0" indent="0" algn="l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datetime1">
              <a:rPr lang="ko-KR" altLang="en-US" sz="900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2016-05-02</a:t>
            </a:fld>
            <a:endParaRPr lang="ko-KR" altLang="en-US" sz="900" dirty="0" smtClean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" name="바닥글 개체 틀 1"/>
          <p:cNvSpPr txBox="1">
            <a:spLocks noChangeArrowheads="1" noGrp="1"/>
          </p:cNvSpPr>
          <p:nvPr>
            <p:ph type="ftr" idx="11"/>
          </p:nvPr>
        </p:nvSpPr>
        <p:spPr>
          <a:xfrm rot="0">
            <a:off x="3200400" y="4697730"/>
            <a:ext cx="2743835" cy="343535"/>
          </a:xfrm>
          <a:prstGeom prst="rect"/>
        </p:spPr>
        <p:txBody>
          <a:bodyPr wrap="square" lIns="91440" tIns="45720" rIns="91440" bIns="45720" vert="horz" anchor="t"/>
          <a:lstStyle/>
          <a:p>
            <a:pPr marL="0" indent="0" algn="ctr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900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바닥글</a:t>
            </a:r>
            <a:endParaRPr lang="ko-KR" altLang="en-US" sz="900" dirty="0" smtClean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 txBox="1">
            <a:spLocks noChangeArrowheads="1" noGrp="1"/>
          </p:cNvSpPr>
          <p:nvPr>
            <p:ph type="title"/>
          </p:nvPr>
        </p:nvSpPr>
        <p:spPr>
          <a:xfrm rot="0">
            <a:off x="457200" y="205740"/>
            <a:ext cx="3009265" cy="871855"/>
          </a:xfrm>
          <a:prstGeom prst="rect"/>
        </p:spPr>
        <p:txBody>
          <a:bodyPr wrap="square" lIns="91440" tIns="45720" rIns="91440" bIns="45720" vert="horz" anchor="b">
            <a:normAutofit fontScale="100000" lnSpcReduction="0"/>
          </a:bodyPr>
          <a:lstStyle/>
          <a:p>
            <a:pPr marL="0" indent="0" algn="l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부제목 스타일 편</a:t>
            </a:r>
            <a:r>
              <a:rPr lang="en-US" altLang="ko-KR" sz="20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집</a:t>
            </a:r>
            <a:endParaRPr lang="ko-KR" altLang="en-US" sz="20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" name="내용 개체 틀 1"/>
          <p:cNvSpPr txBox="1">
            <a:spLocks noChangeArrowheads="1" noGrp="1"/>
          </p:cNvSpPr>
          <p:nvPr>
            <p:ph type="obj" idx="1"/>
          </p:nvPr>
        </p:nvSpPr>
        <p:spPr>
          <a:xfrm rot="0">
            <a:off x="3575685" y="342900"/>
            <a:ext cx="5111750" cy="4115435"/>
          </a:xfrm>
          <a:prstGeom prst="rect"/>
        </p:spPr>
        <p:txBody>
          <a:bodyPr wrap="square" lIns="91440" tIns="45720" rIns="91440" bIns="45720" vert="horz" anchor="t">
            <a:normAutofit fontScale="100000" lnSpcReduction="0"/>
          </a:bodyPr>
          <a:lstStyle/>
          <a:p>
            <a:pPr marL="2286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28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텍스트 스타일을 편집</a:t>
            </a:r>
            <a:r>
              <a:rPr lang="en-US" altLang="ko-KR" sz="28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합니다</a:t>
            </a:r>
            <a:endParaRPr lang="ko-KR" altLang="en-US" sz="28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6858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24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둘째 수준</a:t>
            </a:r>
            <a:endParaRPr lang="ko-KR" altLang="en-US" sz="24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11430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20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셋째 수준</a:t>
            </a:r>
            <a:endParaRPr lang="ko-KR" altLang="en-US" sz="20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16002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18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넷째 수준</a:t>
            </a:r>
            <a:endParaRPr lang="ko-KR" altLang="en-US" sz="18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20574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16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다섯째 수준</a:t>
            </a:r>
            <a:endParaRPr lang="ko-KR" altLang="en-US" sz="16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" name="텍스트 개체 틀 1"/>
          <p:cNvSpPr txBox="1">
            <a:spLocks noChangeArrowheads="1" noGrp="1"/>
          </p:cNvSpPr>
          <p:nvPr>
            <p:ph type="body" idx="2"/>
          </p:nvPr>
        </p:nvSpPr>
        <p:spPr>
          <a:xfrm rot="0">
            <a:off x="457200" y="1076960"/>
            <a:ext cx="3009265" cy="3518535"/>
          </a:xfrm>
          <a:prstGeom prst="rect"/>
        </p:spPr>
        <p:txBody>
          <a:bodyPr wrap="square" lIns="91440" tIns="45720" rIns="91440" bIns="45720" vert="horz" anchor="t">
            <a:normAutofit fontScale="100000" lnSpcReduction="0"/>
          </a:bodyPr>
          <a:lstStyle/>
          <a:p>
            <a:pPr marL="0" indent="0" algn="l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4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부제목 스타일 편집</a:t>
            </a:r>
            <a:endParaRPr lang="ko-KR" altLang="en-US" sz="14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5" name="슬라이드 번호 개체 틀 1"/>
          <p:cNvSpPr txBox="1">
            <a:spLocks noChangeArrowheads="1" noGrp="1"/>
          </p:cNvSpPr>
          <p:nvPr>
            <p:ph type="sldNum" idx="12"/>
          </p:nvPr>
        </p:nvSpPr>
        <p:spPr>
          <a:xfrm rot="0">
            <a:off x="6858000" y="4697730"/>
            <a:ext cx="1829435" cy="343535"/>
          </a:xfrm>
          <a:prstGeom prst="rect"/>
        </p:spPr>
        <p:txBody>
          <a:bodyPr wrap="square" lIns="91440" tIns="45720" rIns="91440" bIns="45720" vert="horz" anchor="t"/>
          <a:lstStyle/>
          <a:p>
            <a:pPr marL="0" indent="0" algn="r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900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1</a:t>
            </a:fld>
            <a:endParaRPr lang="ko-KR" altLang="en-US" sz="900" dirty="0" smtClean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6" name="날짜 개체 틀 1"/>
          <p:cNvSpPr txBox="1">
            <a:spLocks noChangeArrowheads="1" noGrp="1"/>
          </p:cNvSpPr>
          <p:nvPr>
            <p:ph type="dt" idx="10"/>
          </p:nvPr>
        </p:nvSpPr>
        <p:spPr>
          <a:xfrm rot="0">
            <a:off x="457200" y="4697730"/>
            <a:ext cx="1829435" cy="343535"/>
          </a:xfrm>
          <a:prstGeom prst="rect"/>
        </p:spPr>
        <p:txBody>
          <a:bodyPr wrap="square" lIns="91440" tIns="45720" rIns="91440" bIns="45720" vert="horz" anchor="t"/>
          <a:lstStyle/>
          <a:p>
            <a:pPr marL="0" indent="0" algn="l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datetime1">
              <a:rPr lang="ko-KR" altLang="en-US" sz="900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2016-05-02</a:t>
            </a:fld>
            <a:endParaRPr lang="ko-KR" altLang="en-US" sz="900" dirty="0" smtClean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7" name="바닥글 개체 틀 1"/>
          <p:cNvSpPr txBox="1">
            <a:spLocks noChangeArrowheads="1" noGrp="1"/>
          </p:cNvSpPr>
          <p:nvPr>
            <p:ph type="ftr" idx="11"/>
          </p:nvPr>
        </p:nvSpPr>
        <p:spPr>
          <a:xfrm rot="0">
            <a:off x="3200400" y="4697730"/>
            <a:ext cx="2743835" cy="343535"/>
          </a:xfrm>
          <a:prstGeom prst="rect"/>
        </p:spPr>
        <p:txBody>
          <a:bodyPr wrap="square" lIns="91440" tIns="45720" rIns="91440" bIns="45720" vert="horz" anchor="t"/>
          <a:lstStyle/>
          <a:p>
            <a:pPr marL="0" indent="0" algn="ctr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900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바닥글</a:t>
            </a:r>
            <a:endParaRPr lang="ko-KR" altLang="en-US" sz="900" dirty="0" smtClean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 txBox="1">
            <a:spLocks noChangeArrowheads="1" noGrp="1"/>
          </p:cNvSpPr>
          <p:nvPr>
            <p:ph type="title"/>
          </p:nvPr>
        </p:nvSpPr>
        <p:spPr>
          <a:xfrm rot="0">
            <a:off x="457200" y="205740"/>
            <a:ext cx="3009265" cy="871855"/>
          </a:xfrm>
          <a:prstGeom prst="rect"/>
        </p:spPr>
        <p:txBody>
          <a:bodyPr wrap="square" lIns="91440" tIns="45720" rIns="91440" bIns="45720" vert="horz" anchor="b">
            <a:normAutofit fontScale="100000" lnSpcReduction="0"/>
          </a:bodyPr>
          <a:lstStyle/>
          <a:p>
            <a:pPr marL="0" indent="0" algn="l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부제목 스타일 편</a:t>
            </a:r>
            <a:r>
              <a:rPr lang="en-US" altLang="ko-KR" sz="20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집</a:t>
            </a:r>
            <a:endParaRPr lang="ko-KR" altLang="en-US" sz="20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" name="텍스트 개체 틀 1"/>
          <p:cNvSpPr txBox="1">
            <a:spLocks noChangeArrowheads="1" noGrp="1"/>
          </p:cNvSpPr>
          <p:nvPr>
            <p:ph type="body" idx="1"/>
          </p:nvPr>
        </p:nvSpPr>
        <p:spPr>
          <a:xfrm rot="0">
            <a:off x="457200" y="1076960"/>
            <a:ext cx="3009265" cy="3518535"/>
          </a:xfrm>
          <a:prstGeom prst="rect"/>
        </p:spPr>
        <p:txBody>
          <a:bodyPr wrap="square" lIns="91440" tIns="45720" rIns="91440" bIns="45720" vert="horz" anchor="t">
            <a:normAutofit fontScale="100000" lnSpcReduction="0"/>
          </a:bodyPr>
          <a:lstStyle/>
          <a:p>
            <a:pPr marL="0" indent="0" algn="l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4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부제목 스타일 편집</a:t>
            </a:r>
            <a:endParaRPr lang="ko-KR" altLang="en-US" sz="14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" name="그림 개체 틀 1"/>
          <p:cNvSpPr txBox="1">
            <a:spLocks noChangeArrowheads="1" noGrp="1"/>
          </p:cNvSpPr>
          <p:nvPr>
            <p:ph type="pic" idx="2"/>
          </p:nvPr>
        </p:nvSpPr>
        <p:spPr>
          <a:xfrm rot="0">
            <a:off x="3575685" y="342900"/>
            <a:ext cx="5111750" cy="4115435"/>
          </a:xfrm>
          <a:prstGeom prst="rect"/>
        </p:spPr>
        <p:txBody>
          <a:bodyPr wrap="square" lIns="91440" tIns="45720" rIns="91440" bIns="45720" vert="horz" anchor="t">
            <a:normAutofit fontScale="100000" lnSpcReduction="0"/>
          </a:bodyPr>
          <a:lstStyle/>
          <a:p>
            <a:pPr marL="0" indent="0" algn="l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그림</a:t>
            </a:r>
            <a:endParaRPr lang="ko-KR" altLang="en-US" sz="20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5" name="슬라이드 번호 개체 틀 1"/>
          <p:cNvSpPr txBox="1">
            <a:spLocks noChangeArrowheads="1" noGrp="1"/>
          </p:cNvSpPr>
          <p:nvPr>
            <p:ph type="sldNum" idx="12"/>
          </p:nvPr>
        </p:nvSpPr>
        <p:spPr>
          <a:xfrm rot="0">
            <a:off x="6858000" y="4697730"/>
            <a:ext cx="1829435" cy="343535"/>
          </a:xfrm>
          <a:prstGeom prst="rect"/>
        </p:spPr>
        <p:txBody>
          <a:bodyPr wrap="square" lIns="91440" tIns="45720" rIns="91440" bIns="45720" vert="horz" anchor="t"/>
          <a:lstStyle/>
          <a:p>
            <a:pPr marL="0" indent="0" algn="r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900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1</a:t>
            </a:fld>
            <a:endParaRPr lang="ko-KR" altLang="en-US" sz="900" dirty="0" smtClean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6" name="날짜 개체 틀 1"/>
          <p:cNvSpPr txBox="1">
            <a:spLocks noChangeArrowheads="1" noGrp="1"/>
          </p:cNvSpPr>
          <p:nvPr>
            <p:ph type="dt" idx="10"/>
          </p:nvPr>
        </p:nvSpPr>
        <p:spPr>
          <a:xfrm rot="0">
            <a:off x="457200" y="4697730"/>
            <a:ext cx="1829435" cy="343535"/>
          </a:xfrm>
          <a:prstGeom prst="rect"/>
        </p:spPr>
        <p:txBody>
          <a:bodyPr wrap="square" lIns="91440" tIns="45720" rIns="91440" bIns="45720" vert="horz" anchor="t"/>
          <a:lstStyle/>
          <a:p>
            <a:pPr marL="0" indent="0" algn="l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datetime1">
              <a:rPr lang="ko-KR" altLang="en-US" sz="900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2016-05-02</a:t>
            </a:fld>
            <a:endParaRPr lang="ko-KR" altLang="en-US" sz="900" dirty="0" smtClean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7" name="바닥글 개체 틀 1"/>
          <p:cNvSpPr txBox="1">
            <a:spLocks noChangeArrowheads="1" noGrp="1"/>
          </p:cNvSpPr>
          <p:nvPr>
            <p:ph type="ftr" idx="11"/>
          </p:nvPr>
        </p:nvSpPr>
        <p:spPr>
          <a:xfrm rot="0">
            <a:off x="3200400" y="4697730"/>
            <a:ext cx="2743835" cy="343535"/>
          </a:xfrm>
          <a:prstGeom prst="rect"/>
        </p:spPr>
        <p:txBody>
          <a:bodyPr wrap="square" lIns="91440" tIns="45720" rIns="91440" bIns="45720" vert="horz" anchor="t"/>
          <a:lstStyle/>
          <a:p>
            <a:pPr marL="0" indent="0" algn="ctr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900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바닥글</a:t>
            </a:r>
            <a:endParaRPr lang="ko-KR" altLang="en-US" sz="900" dirty="0" smtClean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0"/>
    </mc:Choice>
    <mc:Fallback>
      <p:transition spd="slow"/>
    </mc:Fallback>
  </mc:AlternateContent>
</p:sldLayout>
</file>

<file path=ppt/slideMasters/_rels/slideMaster1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1.xml"></Relationship><Relationship Id="rId2" Type="http://schemas.openxmlformats.org/officeDocument/2006/relationships/slideLayout" Target="../slideLayouts/slideLayout2.xml"></Relationship><Relationship Id="rId3" Type="http://schemas.openxmlformats.org/officeDocument/2006/relationships/slideLayout" Target="../slideLayouts/slideLayout3.xml"></Relationship><Relationship Id="rId4" Type="http://schemas.openxmlformats.org/officeDocument/2006/relationships/slideLayout" Target="../slideLayouts/slideLayout4.xml"></Relationship><Relationship Id="rId5" Type="http://schemas.openxmlformats.org/officeDocument/2006/relationships/slideLayout" Target="../slideLayouts/slideLayout5.xml"></Relationship><Relationship Id="rId6" Type="http://schemas.openxmlformats.org/officeDocument/2006/relationships/slideLayout" Target="../slideLayouts/slideLayout6.xml"></Relationship><Relationship Id="rId7" Type="http://schemas.openxmlformats.org/officeDocument/2006/relationships/slideLayout" Target="../slideLayouts/slideLayout7.xml"></Relationship><Relationship Id="rId8" Type="http://schemas.openxmlformats.org/officeDocument/2006/relationships/slideLayout" Target="../slideLayouts/slideLayout8.xml"></Relationship><Relationship Id="rId9" Type="http://schemas.openxmlformats.org/officeDocument/2006/relationships/slideLayout" Target="../slideLayouts/slideLayout9.xml"></Relationship><Relationship Id="rId10" Type="http://schemas.openxmlformats.org/officeDocument/2006/relationships/slideLayout" Target="../slideLayouts/slideLayout10.xml"></Relationship><Relationship Id="rId11" Type="http://schemas.openxmlformats.org/officeDocument/2006/relationships/slideLayout" Target="../slideLayouts/slideLayout11.xml"></Relationship><Relationship Id="rId12" Type="http://schemas.openxmlformats.org/officeDocument/2006/relationships/theme" Target="../theme/theme1.xml"></Relationship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 txBox="1">
            <a:spLocks noChangeArrowheads="1" noGrp="1"/>
          </p:cNvSpPr>
          <p:nvPr>
            <p:ph type="title"/>
          </p:nvPr>
        </p:nvSpPr>
        <p:spPr>
          <a:xfrm rot="0">
            <a:off x="457200" y="205740"/>
            <a:ext cx="8230235" cy="857885"/>
          </a:xfrm>
          <a:prstGeom prst="rect"/>
        </p:spPr>
        <p:txBody>
          <a:bodyPr wrap="square" lIns="91440" tIns="45720" rIns="91440" bIns="45720" vert="horz" anchor="ctr">
            <a:normAutofit fontScale="100000" lnSpcReduction="0"/>
          </a:bodyPr>
          <a:lstStyle/>
          <a:p>
            <a:pPr marL="0" indent="0" algn="l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44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제목 스타일 편집</a:t>
            </a:r>
            <a:endParaRPr lang="ko-KR" altLang="en-US" sz="44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" name="텍스트 개체 틀 1"/>
          <p:cNvSpPr txBox="1">
            <a:spLocks noChangeArrowheads="1" noGrp="1"/>
          </p:cNvSpPr>
          <p:nvPr>
            <p:ph type="body" idx="1"/>
          </p:nvPr>
        </p:nvSpPr>
        <p:spPr>
          <a:xfrm rot="0">
            <a:off x="457200" y="1200150"/>
            <a:ext cx="8230235" cy="3395345"/>
          </a:xfrm>
          <a:prstGeom prst="rect"/>
        </p:spPr>
        <p:txBody>
          <a:bodyPr wrap="square" lIns="91440" tIns="45720" rIns="91440" bIns="45720" vert="horz" anchor="t">
            <a:normAutofit fontScale="100000" lnSpcReduction="0"/>
          </a:bodyPr>
          <a:lstStyle/>
          <a:p>
            <a:pPr marL="2286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28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텍스트 스타일을 편집합니다</a:t>
            </a:r>
            <a:endParaRPr lang="ko-KR" altLang="en-US" sz="28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6858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24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둘째 수준</a:t>
            </a:r>
            <a:endParaRPr lang="ko-KR" altLang="en-US" sz="24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11430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20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셋째 수준</a:t>
            </a:r>
            <a:endParaRPr lang="ko-KR" altLang="en-US" sz="20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16002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18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넷째 수준</a:t>
            </a:r>
            <a:endParaRPr lang="ko-KR" altLang="en-US" sz="18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2057400" indent="-228600" algn="l" fontAlgn="auto" defTabSz="5080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맑은 고딕"/>
              <a:buChar char="•"/>
            </a:pPr>
            <a:r>
              <a:rPr lang="en-US" altLang="ko-KR" sz="1600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다섯째 수준</a:t>
            </a:r>
            <a:endParaRPr lang="ko-KR" altLang="en-US" sz="16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" name="슬라이드 번호 개체 틀 1"/>
          <p:cNvSpPr txBox="1">
            <a:spLocks noChangeArrowheads="1" noGrp="1"/>
          </p:cNvSpPr>
          <p:nvPr>
            <p:ph type="sldNum" idx="12"/>
          </p:nvPr>
        </p:nvSpPr>
        <p:spPr>
          <a:xfrm rot="0">
            <a:off x="6858000" y="4697730"/>
            <a:ext cx="1829435" cy="343535"/>
          </a:xfrm>
          <a:prstGeom prst="rect"/>
        </p:spPr>
        <p:txBody>
          <a:bodyPr wrap="square" lIns="91440" tIns="45720" rIns="91440" bIns="45720" vert="horz" anchor="t"/>
          <a:lstStyle/>
          <a:p>
            <a:pPr marL="0" indent="0" algn="r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900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1</a:t>
            </a:fld>
            <a:endParaRPr lang="ko-KR" altLang="en-US" sz="18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5" name="날짜 개체 틀 1"/>
          <p:cNvSpPr txBox="1">
            <a:spLocks noChangeArrowheads="1" noGrp="1"/>
          </p:cNvSpPr>
          <p:nvPr>
            <p:ph type="dt" idx="2"/>
          </p:nvPr>
        </p:nvSpPr>
        <p:spPr>
          <a:xfrm rot="0">
            <a:off x="457200" y="4697730"/>
            <a:ext cx="1829435" cy="343535"/>
          </a:xfrm>
          <a:prstGeom prst="rect"/>
        </p:spPr>
        <p:txBody>
          <a:bodyPr wrap="square" lIns="91440" tIns="45720" rIns="91440" bIns="45720" vert="horz" anchor="t"/>
          <a:lstStyle/>
          <a:p>
            <a:pPr marL="0" indent="0" algn="l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datetime1">
              <a:rPr lang="ko-KR" altLang="en-US" sz="900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2016-05-02</a:t>
            </a:fld>
            <a:endParaRPr lang="ko-KR" altLang="en-US" sz="18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6" name="바닥글 개체 틀 1"/>
          <p:cNvSpPr txBox="1">
            <a:spLocks noChangeArrowheads="1" noGrp="1"/>
          </p:cNvSpPr>
          <p:nvPr>
            <p:ph type="ftr" idx="3"/>
          </p:nvPr>
        </p:nvSpPr>
        <p:spPr>
          <a:xfrm rot="0">
            <a:off x="3200400" y="4697730"/>
            <a:ext cx="2743835" cy="343535"/>
          </a:xfrm>
          <a:prstGeom prst="rect"/>
        </p:spPr>
        <p:txBody>
          <a:bodyPr wrap="square" lIns="91440" tIns="45720" rIns="91440" bIns="45720" vert="horz" anchor="t"/>
          <a:lstStyle/>
          <a:p>
            <a:pPr marL="0" indent="0" algn="ctr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900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바닥글</a:t>
            </a:r>
            <a:endParaRPr lang="ko-KR" altLang="en-US" sz="900" dirty="0" smtClean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mc:AlternateContent xmlns:mc="http://schemas.openxmlformats.org/markup-compatibility/2006">
    <mc:Choice xmlns:p14="http://schemas.microsoft.com/office/powerpoint/2010/main" Requires="p14">
      <p:transition spd="slow" p14:dur="0"/>
    </mc:Choice>
    <mc:Fallback>
      <p:transition spd="slow"/>
    </mc:Fallback>
  </mc:AlternateContent>
  <p:txStyles>
    <p:titleStyle>
      <a:lvl1pPr algn="ctr" marL="0" indent="0" defTabSz="914400" latinLnBrk="1">
        <a:buNone/>
        <a:defRPr lang="ko-KR" smtClean="0" sz="4400" baseline="0">
          <a:solidFill>
            <a:srgbClr val="000000"/>
          </a:solidFill>
          <a:latin typeface="±¼¸²"/>
          <a:ea typeface="±¼¸²"/>
        </a:defRPr>
      </a:lvl1pPr>
    </p:titleStyle>
    <p:bodyStyle>
      <a:lvl1pPr algn="l" marL="342900" indent="-342900" defTabSz="914400" latinLnBrk="1">
        <a:spcBef>
          <a:spcPct val="20000"/>
        </a:spcBef>
        <a:buFont typeface="±¼¸²"/>
        <a:buChar char="•"/>
        <a:defRPr lang="ko-KR" smtClean="0" sz="2800" baseline="0">
          <a:solidFill>
            <a:srgbClr val="000000"/>
          </a:solidFill>
          <a:latin typeface="±¼¸²"/>
          <a:ea typeface="±¼¸²"/>
        </a:defRPr>
      </a:lvl1pPr>
      <a:lvl2pPr lvl="1" marL="742950" indent="-285750" defTabSz="914400" latinLnBrk="1">
        <a:buChar char="-"/>
        <a:defRPr lang="ko-KR" smtClean="0" sz="2400"/>
      </a:lvl2pPr>
      <a:lvl3pPr lvl="2" marL="1143000" indent="-228600" defTabSz="914400" latinLnBrk="1">
        <a:buChar char="●"/>
        <a:defRPr lang="ko-KR" smtClean="0" sz="2000"/>
      </a:lvl3pPr>
      <a:lvl4pPr lvl="3" marL="1600200" indent="-228600" defTabSz="914400" latinLnBrk="1">
        <a:buChar char="-"/>
        <a:defRPr lang="ko-KR" smtClean="0" sz="1800"/>
      </a:lvl4pPr>
      <a:lvl5pPr lvl="4" marL="2057400" indent="-228600" defTabSz="914400" latinLnBrk="1">
        <a:buChar char="»"/>
        <a:defRPr lang="ko-KR" smtClean="0" sz="1800"/>
      </a:lvl5pPr>
    </p:bodyStyle>
    <p:otherStyle>
      <a:lvl1pPr algn="l" marL="0" indent="0" defTabSz="914400" latinLnBrk="1">
        <a:buNone/>
        <a:defRPr lang="ko-KR" smtClean="0" sz="1800" baseline="0">
          <a:solidFill>
            <a:srgbClr val="000000"/>
          </a:solidFill>
          <a:latin typeface="±¼¸²"/>
          <a:ea typeface="±¼¸²"/>
        </a:defRPr>
      </a:lvl1pPr>
      <a:lvl2pPr lvl="1" marL="457200" indent="0" defTabSz="914400" latinLnBrk="1">
        <a:defRPr lang="ko-KR" smtClean="0"/>
      </a:lvl2pPr>
      <a:lvl3pPr lvl="2" marL="914400" indent="0" defTabSz="914400" latinLnBrk="1">
        <a:defRPr lang="ko-KR" smtClean="0"/>
      </a:lvl3pPr>
      <a:lvl4pPr lvl="3" marL="1371600" indent="0" defTabSz="914400" latinLnBrk="1">
        <a:defRPr lang="ko-KR" smtClean="0"/>
      </a:lvl4pPr>
      <a:lvl5pPr lvl="4" marL="1828800" indent="0" defTabSz="914400" latinLnBrk="1">
        <a:defRPr lang="ko-KR" smtClean="0"/>
      </a:lvl5pPr>
    </p:otherStyle>
  </p:txStyles>
</p:sldMaster>
</file>

<file path=ppt/slides/_rels/slide1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1.xml"></Relationship><Relationship Id="rId2" Type="http://schemas.openxmlformats.org/officeDocument/2006/relationships/image" Target="../media/fImage433032724887.jpeg"></Relationship><Relationship Id="rId3" Type="http://schemas.openxmlformats.org/officeDocument/2006/relationships/image" Target="../media/fImage32390756863.png"></Relationship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4" descr="C:/Users/Administrator/AppData/Roaming/PolarisOffice7/ETemp/3992_5159784/fImage433032724887.jpe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" t="22120" b="46611"/>
          <a:stretch>
            <a:fillRect/>
          </a:stretch>
        </p:blipFill>
        <p:spPr>
          <a:xfrm rot="0">
            <a:off x="2153285" y="-484505"/>
            <a:ext cx="4381500" cy="5901055"/>
          </a:xfrm>
          <a:prstGeom prst="rect"/>
          <a:noFill/>
        </p:spPr>
      </p:pic>
      <p:sp>
        <p:nvSpPr>
          <p:cNvPr id="2" name="텍스트 개체 틀 2"/>
          <p:cNvSpPr txBox="1">
            <a:spLocks noChangeArrowheads="1" noGrp="1"/>
          </p:cNvSpPr>
          <p:nvPr>
            <p:ph type="ctrTitle"/>
          </p:nvPr>
        </p:nvSpPr>
        <p:spPr>
          <a:xfrm rot="0">
            <a:off x="2668905" y="3058160"/>
            <a:ext cx="3502025" cy="307340"/>
          </a:xfrm>
          <a:prstGeom prst="rect"/>
        </p:spPr>
        <p:txBody>
          <a:bodyPr wrap="square" lIns="91440" tIns="45720" rIns="91440" bIns="45720" vert="horz" anchor="b">
            <a:normAutofit fontScale="100000" lnSpcReduction="0"/>
          </a:bodyPr>
          <a:lstStyle/>
          <a:p>
            <a:pPr marL="0" indent="0" algn="ctr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000" dirty="0" smtClean="0" b="1">
                <a:solidFill>
                  <a:schemeClr val="bg1"/>
                </a:solidFill>
                <a:latin typeface="맑은 고딕" charset="0"/>
                <a:ea typeface="맑은 고딕" charset="0"/>
              </a:rPr>
              <a:t>KONKUK UNIV</a:t>
            </a:r>
            <a:endParaRPr lang="ko-KR" altLang="en-US" sz="2000" dirty="0" smtClean="0" b="1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" name="부제목 3"/>
          <p:cNvSpPr txBox="1">
            <a:spLocks noChangeArrowheads="1" noGrp="1"/>
          </p:cNvSpPr>
          <p:nvPr>
            <p:ph type="subTitle" idx="1"/>
          </p:nvPr>
        </p:nvSpPr>
        <p:spPr>
          <a:xfrm rot="0">
            <a:off x="1193165" y="3474720"/>
            <a:ext cx="6403340" cy="1528445"/>
          </a:xfrm>
          <a:prstGeom prst="rect"/>
        </p:spPr>
        <p:txBody>
          <a:bodyPr wrap="square" lIns="91440" tIns="45720" rIns="91440" bIns="45720" vert="horz" anchor="t">
            <a:normAutofit fontScale="100000" lnSpcReduction="0"/>
          </a:bodyPr>
          <a:lstStyle/>
          <a:p>
            <a:pPr marL="0" indent="0" algn="ctr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6600" dirty="0" smtClean="0">
                <a:solidFill>
                  <a:schemeClr val="bg1"/>
                </a:solidFill>
                <a:latin typeface="맑은 고딕" charset="0"/>
                <a:ea typeface="맑은 고딕" charset="0"/>
              </a:rPr>
              <a:t>18</a:t>
            </a:r>
            <a:endParaRPr lang="ko-KR" altLang="en-US" sz="6600" dirty="0" smtClean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5" name="텍스트 상자 1"/>
          <p:cNvSpPr txBox="1">
            <a:spLocks noChangeArrowheads="1" noGrp="1"/>
          </p:cNvSpPr>
          <p:nvPr/>
        </p:nvSpPr>
        <p:spPr>
          <a:xfrm rot="0">
            <a:off x="2574290" y="553085"/>
            <a:ext cx="318770" cy="389890"/>
          </a:xfrm>
          <a:prstGeom prst="rect"/>
          <a:ln w="0">
            <a:noFill/>
            <a:prstDash/>
          </a:ln>
        </p:spPr>
        <p:txBody>
          <a:bodyPr wrap="none" lIns="89535" tIns="46355" rIns="89535" bIns="46355" vert="horz" anchor="t">
            <a:spAutoFit/>
          </a:bodyPr>
          <a:lstStyle/>
          <a:p>
            <a:pPr marL="0" indent="0" algn="l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pic>
        <p:nvPicPr>
          <p:cNvPr id="6" name="그림 1" descr="C:/Users/Administrator/AppData/Roaming/PolarisOffice7/ETemp/3992_5159784/fImage32390756863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0">
            <a:off x="4669155" y="394970"/>
            <a:ext cx="274955" cy="316230"/>
          </a:xfrm>
          <a:prstGeom prst="rect"/>
          <a:noFill/>
        </p:spPr>
      </p:pic>
      <p:sp>
        <p:nvSpPr>
          <p:cNvPr id="7" name="텍스트 상자 1"/>
          <p:cNvSpPr txBox="1">
            <a:spLocks noChangeArrowheads="1" noGrp="1"/>
          </p:cNvSpPr>
          <p:nvPr/>
        </p:nvSpPr>
        <p:spPr>
          <a:xfrm rot="0">
            <a:off x="3597910" y="901700"/>
            <a:ext cx="1640205" cy="460375"/>
          </a:xfrm>
          <a:prstGeom prst="rect"/>
          <a:ln w="0">
            <a:noFill/>
            <a:prstDash/>
          </a:ln>
        </p:spPr>
        <p:txBody>
          <a:bodyPr wrap="square" lIns="89535" tIns="46355" rIns="89535" bIns="46355" vert="horz" anchor="t"/>
          <a:lstStyle/>
          <a:p>
            <a:pPr marL="0" indent="0" algn="l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400" dirty="0" smtClean="0">
                <a:solidFill>
                  <a:schemeClr val="bg1"/>
                </a:solidFill>
                <a:latin typeface="DejaVu Sans Mono" charset="0"/>
                <a:ea typeface="문체부 궁체 흘림체" charset="0"/>
              </a:rPr>
              <a:t>LAWKICK</a:t>
            </a:r>
            <a:endParaRPr lang="ko-KR" altLang="en-US" sz="2400" dirty="0" smtClean="0">
              <a:solidFill>
                <a:schemeClr val="bg1"/>
              </a:solidFill>
              <a:latin typeface="DejaVu Sans Mono" charset="0"/>
              <a:ea typeface="문체부 궁체 흘림체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오피스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AppVersion>12.000</AppVersion>
  <Characters>0</Characters>
  <CharactersWithSpaces>0</CharactersWithSpaces>
  <DocSecurity>0</DocSecurity>
  <HyperlinksChanged>false</HyperlinksChanged>
  <Lines>0</Lines>
  <LinksUpToDate>false</LinksUpToDate>
  <Pages>1</Pages>
  <Paragraphs>0</Paragraphs>
  <Words>2</Words>
  <TotalTime>0</TotalTime>
  <MMClips>0</MMClips>
  <ScaleCrop>false</ScaleCrop>
  <HeadingPairs>
    <vt:vector size="2" baseType="variant">
      <vt:variant>
        <vt:lpstr>제목</vt:lpstr>
      </vt:variant>
      <vt:variant>
        <vt:i4>1</vt:i4>
      </vt:variant>
    </vt:vector>
  </HeadingPairs>
  <TitlesOfParts>
    <vt:vector size="1" baseType="lpstr">
      <vt:lpstr>Title text</vt:lpstr>
    </vt:vector>
  </TitlesOfParts>
  <SharedDoc>false</SharedDoc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3</cp:revision>
  <dc:creator>Administrator</dc:creator>
  <cp:lastModifiedBy>Administrator</cp:lastModifiedBy>
</cp:coreProperties>
</file>